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63" r:id="rId3"/>
    <p:sldId id="258" r:id="rId4"/>
    <p:sldId id="259" r:id="rId5"/>
    <p:sldId id="260" r:id="rId6"/>
    <p:sldId id="262" r:id="rId7"/>
    <p:sldId id="265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9" autoAdjust="0"/>
    <p:restoredTop sz="94660"/>
  </p:normalViewPr>
  <p:slideViewPr>
    <p:cSldViewPr>
      <p:cViewPr>
        <p:scale>
          <a:sx n="66" d="100"/>
          <a:sy n="66" d="100"/>
        </p:scale>
        <p:origin x="-85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B6F-9585-492C-B619-4F5A18496737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A230558-B265-4067-B700-FE5CFE85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B6F-9585-492C-B619-4F5A18496737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30558-B265-4067-B700-FE5CFE85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B6F-9585-492C-B619-4F5A18496737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30558-B265-4067-B700-FE5CFE85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B6F-9585-492C-B619-4F5A18496737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A230558-B265-4067-B700-FE5CFE85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B6F-9585-492C-B619-4F5A18496737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30558-B265-4067-B700-FE5CFE85EC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B6F-9585-492C-B619-4F5A18496737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30558-B265-4067-B700-FE5CFE85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B6F-9585-492C-B619-4F5A18496737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A230558-B265-4067-B700-FE5CFE85EC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B6F-9585-492C-B619-4F5A18496737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30558-B265-4067-B700-FE5CFE85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B6F-9585-492C-B619-4F5A18496737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30558-B265-4067-B700-FE5CFE85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B6F-9585-492C-B619-4F5A18496737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30558-B265-4067-B700-FE5CFE85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B6F-9585-492C-B619-4F5A18496737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30558-B265-4067-B700-FE5CFE85EC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DD89B6F-9585-492C-B619-4F5A18496737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A230558-B265-4067-B700-FE5CFE85EC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yrannosaurus/" TargetMode="External"/><Relationship Id="rId2" Type="http://schemas.openxmlformats.org/officeDocument/2006/relationships/hyperlink" Target="http://www.usatoday.co-m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85800"/>
            <a:ext cx="9144000" cy="990600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Tyrannosaurus Rex </a:t>
            </a:r>
            <a:br>
              <a:rPr lang="en-US" dirty="0" smtClean="0"/>
            </a:br>
            <a:r>
              <a:rPr lang="en-US" dirty="0" smtClean="0"/>
              <a:t>BY ALLIE AND ANNIKA</a:t>
            </a:r>
            <a:endParaRPr 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438400"/>
            <a:ext cx="6248400" cy="247377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Tyrannosaurus Rex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LIVED IN THE CRETACEOUS PERIOD (MESOZOIC ERA)</a:t>
            </a:r>
          </a:p>
          <a:p>
            <a:pPr>
              <a:buNone/>
            </a:pPr>
            <a:r>
              <a:rPr lang="en-US" dirty="0" smtClean="0"/>
              <a:t>SKELETONS FOUND IN NORTH AMERICA AND ASIA</a:t>
            </a:r>
          </a:p>
          <a:p>
            <a:pPr>
              <a:buNone/>
            </a:pPr>
            <a:r>
              <a:rPr lang="en-US" dirty="0" smtClean="0"/>
              <a:t>KING OF THE TYRANT LIZARDS</a:t>
            </a:r>
          </a:p>
          <a:p>
            <a:pPr>
              <a:buNone/>
            </a:pPr>
            <a:r>
              <a:rPr lang="en-US" dirty="0" smtClean="0"/>
              <a:t>50 SHARP TEETH, EACH TOOTH IS SIZE OF A HAND</a:t>
            </a:r>
          </a:p>
          <a:p>
            <a:pPr>
              <a:buNone/>
            </a:pPr>
            <a:r>
              <a:rPr lang="en-US" dirty="0" smtClean="0"/>
              <a:t>MOST POWERFUL JAWS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Terrible Teeth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en-US" sz="5400" dirty="0" smtClean="0"/>
              <a:t>CAN </a:t>
            </a:r>
          </a:p>
          <a:p>
            <a:pPr>
              <a:buNone/>
            </a:pPr>
            <a:r>
              <a:rPr lang="en-US" sz="5400" dirty="0" smtClean="0"/>
              <a:t>CRUNCH</a:t>
            </a:r>
          </a:p>
          <a:p>
            <a:pPr>
              <a:buNone/>
            </a:pPr>
            <a:r>
              <a:rPr lang="en-US" sz="5400" dirty="0" smtClean="0"/>
              <a:t>THROUGH A SOLID BONE!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33400"/>
            <a:ext cx="5943600" cy="1005840"/>
          </a:xfrm>
        </p:spPr>
        <p:txBody>
          <a:bodyPr numCol="2"/>
          <a:lstStyle/>
          <a:p>
            <a:pPr algn="ctr"/>
            <a:r>
              <a:rPr lang="en-US" dirty="0" smtClean="0"/>
              <a:t>WEIGHT AND height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Gained 5 pounds a day</a:t>
            </a:r>
          </a:p>
          <a:p>
            <a:r>
              <a:rPr lang="en-US" dirty="0" smtClean="0"/>
              <a:t>14 -18 years old 6 pounds </a:t>
            </a:r>
          </a:p>
          <a:p>
            <a:r>
              <a:rPr lang="en-US" dirty="0" smtClean="0"/>
              <a:t>Stopped growing by age 20</a:t>
            </a:r>
          </a:p>
          <a:p>
            <a:r>
              <a:rPr lang="en-US" dirty="0" smtClean="0"/>
              <a:t>Size of chicken when hatched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5800" dirty="0" smtClean="0"/>
              <a:t>A HEAVY T-REX!</a:t>
            </a:r>
          </a:p>
          <a:p>
            <a:endParaRPr lang="en-US" sz="72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FOOD AND DIET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3200" dirty="0" smtClean="0"/>
              <a:t>EAT DEAD OR ALIVE MEAT</a:t>
            </a:r>
          </a:p>
          <a:p>
            <a:endParaRPr lang="en-US" sz="3200" dirty="0" smtClean="0"/>
          </a:p>
          <a:p>
            <a:pPr lvl="1">
              <a:buNone/>
            </a:pPr>
            <a:r>
              <a:rPr lang="en-US" sz="3200" dirty="0" smtClean="0"/>
              <a:t>CARNIVORE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>
            <a:normAutofit fontScale="92500"/>
          </a:bodyPr>
          <a:lstStyle/>
          <a:p>
            <a:r>
              <a:rPr lang="en-US" sz="3200" dirty="0" smtClean="0"/>
              <a:t>HAS A VERY SENSATIVE NOSE</a:t>
            </a:r>
          </a:p>
          <a:p>
            <a:r>
              <a:rPr lang="en-US" sz="3200" dirty="0" smtClean="0"/>
              <a:t>HEAD CAN FIT IN EYE SOCKET</a:t>
            </a:r>
          </a:p>
          <a:p>
            <a:r>
              <a:rPr lang="en-US" sz="3200" dirty="0" smtClean="0"/>
              <a:t>FEMALES ARE BIGGER THAN MALES</a:t>
            </a:r>
          </a:p>
          <a:p>
            <a:r>
              <a:rPr lang="en-US" sz="3200" dirty="0" smtClean="0"/>
              <a:t>MOST POWERFUL SHOULDER MUCSLES</a:t>
            </a:r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This is a tyrannosaurus </a:t>
            </a:r>
            <a:r>
              <a:rPr lang="en-US" dirty="0" err="1" smtClean="0"/>
              <a:t>rex’s</a:t>
            </a:r>
            <a:r>
              <a:rPr lang="en-US" dirty="0" smtClean="0"/>
              <a:t> teeth</a:t>
            </a:r>
            <a:br>
              <a:rPr lang="en-US" dirty="0" smtClean="0"/>
            </a:br>
            <a:r>
              <a:rPr lang="en-US" dirty="0" smtClean="0"/>
              <a:t>he says its nice to </a:t>
            </a:r>
            <a:r>
              <a:rPr lang="en-US" u="sng" dirty="0" smtClean="0"/>
              <a:t>m</a:t>
            </a:r>
            <a:r>
              <a:rPr lang="en-US" u="sng" dirty="0" smtClean="0">
                <a:solidFill>
                  <a:srgbClr val="FF0000"/>
                </a:solidFill>
              </a:rPr>
              <a:t>eat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713" y="1604963"/>
            <a:ext cx="8015287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>SOURCES</a:t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3200" u="sng" dirty="0" smtClean="0">
                <a:solidFill>
                  <a:srgbClr val="FF0000"/>
                </a:solidFill>
                <a:hlinkClick r:id="rId2"/>
              </a:rPr>
              <a:t>WWW.USATODAY.CO-M</a:t>
            </a:r>
            <a:endParaRPr lang="en-US" sz="3200" u="sng" dirty="0" smtClean="0">
              <a:solidFill>
                <a:srgbClr val="FF0000"/>
              </a:solidFill>
            </a:endParaRPr>
          </a:p>
          <a:p>
            <a:r>
              <a:rPr lang="en-US" sz="3200" u="sng" dirty="0" smtClean="0">
                <a:solidFill>
                  <a:srgbClr val="FF0000"/>
                </a:solidFill>
                <a:hlinkClick r:id="rId3"/>
              </a:rPr>
              <a:t>WWW.TYRANNOSAURUS</a:t>
            </a:r>
            <a:r>
              <a:rPr lang="en-US" sz="3200" u="sng" dirty="0" smtClean="0">
                <a:solidFill>
                  <a:srgbClr val="FF0000"/>
                </a:solidFill>
              </a:rPr>
              <a:t>TUESDAY.BLOGS-POT.C-OM</a:t>
            </a:r>
          </a:p>
          <a:p>
            <a:r>
              <a:rPr lang="en-US" sz="3200" u="sng" dirty="0" smtClean="0">
                <a:solidFill>
                  <a:srgbClr val="FF0000"/>
                </a:solidFill>
              </a:rPr>
              <a:t>LIFESIZEDINOSAURS</a:t>
            </a:r>
          </a:p>
          <a:p>
            <a:endParaRPr lang="en-US" dirty="0"/>
          </a:p>
        </p:txBody>
      </p:sp>
      <p:pic>
        <p:nvPicPr>
          <p:cNvPr id="1026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1" y="1524000"/>
            <a:ext cx="4267199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239</TotalTime>
  <Words>119</Words>
  <Application>Microsoft Office PowerPoint</Application>
  <PresentationFormat>On-screen Show 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Trek</vt:lpstr>
      <vt:lpstr>Tyrannosaurus Rex  BY ALLIE AND ANNIKA</vt:lpstr>
      <vt:lpstr>Tyrannosaurus Rex Facts</vt:lpstr>
      <vt:lpstr>Terrible Teeth</vt:lpstr>
      <vt:lpstr>WEIGHT AND height</vt:lpstr>
      <vt:lpstr>FOOD AND DIET</vt:lpstr>
      <vt:lpstr>INTERESTING FACTS</vt:lpstr>
      <vt:lpstr>This is a tyrannosaurus rex’s teeth he says its nice to meat you </vt:lpstr>
      <vt:lpstr>SOURCES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Tyrannosaurus Rex</dc:title>
  <dc:creator>user</dc:creator>
  <cp:lastModifiedBy>codonohue</cp:lastModifiedBy>
  <cp:revision>25</cp:revision>
  <dcterms:created xsi:type="dcterms:W3CDTF">2012-05-02T01:16:47Z</dcterms:created>
  <dcterms:modified xsi:type="dcterms:W3CDTF">2012-05-04T13:53:15Z</dcterms:modified>
</cp:coreProperties>
</file>